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6" r:id="rId8"/>
    <p:sldId id="262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62" d="100"/>
          <a:sy n="62" d="100"/>
        </p:scale>
        <p:origin x="-78" y="-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52DA-FE1E-A046-A696-B2EC441B238E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9C93-775E-FF4C-B689-5561590A2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32962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52DA-FE1E-A046-A696-B2EC441B238E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9C93-775E-FF4C-B689-5561590A2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325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52DA-FE1E-A046-A696-B2EC441B238E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9C93-775E-FF4C-B689-5561590A2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578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52DA-FE1E-A046-A696-B2EC441B238E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9C93-775E-FF4C-B689-5561590A2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9142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52DA-FE1E-A046-A696-B2EC441B238E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9C93-775E-FF4C-B689-5561590A2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198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52DA-FE1E-A046-A696-B2EC441B238E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9C93-775E-FF4C-B689-5561590A2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1346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52DA-FE1E-A046-A696-B2EC441B238E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9C93-775E-FF4C-B689-5561590A2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100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52DA-FE1E-A046-A696-B2EC441B238E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9C93-775E-FF4C-B689-5561590A2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172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52DA-FE1E-A046-A696-B2EC441B238E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9C93-775E-FF4C-B689-5561590A2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562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52DA-FE1E-A046-A696-B2EC441B238E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9C93-775E-FF4C-B689-5561590A2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7860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752DA-FE1E-A046-A696-B2EC441B238E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3D9C93-775E-FF4C-B689-5561590A2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7637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752DA-FE1E-A046-A696-B2EC441B238E}" type="datetimeFigureOut">
              <a:rPr lang="en-US" smtClean="0"/>
              <a:t>3/21/2019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3D9C93-775E-FF4C-B689-5561590A24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059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Frog Dissection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850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dirty="0" smtClean="0"/>
              <a:t>Video #56(frog dissection), 57(Live </a:t>
            </a:r>
            <a:r>
              <a:rPr lang="en-US" smtClean="0"/>
              <a:t>frog dissection)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06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Food travels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Pharynx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Esophagus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Stomach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Small Intestine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Large intestine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Cloaca</a:t>
            </a:r>
          </a:p>
          <a:p>
            <a:pPr marL="0" indent="0">
              <a:buNone/>
            </a:pPr>
            <a:r>
              <a:rPr lang="en-US" dirty="0" smtClean="0"/>
              <a:t>*Teeth not used for chewing; just for holding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023560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of Blood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smtClean="0"/>
              <a:t>Deoxy</a:t>
            </a:r>
            <a:r>
              <a:rPr lang="en-US" dirty="0" smtClean="0"/>
              <a:t>, Right Atria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Ventricle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Lung (oxygenated)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Left Atria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Ventricle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Body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115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l="11014" r="11014"/>
          <a:stretch>
            <a:fillRect/>
          </a:stretch>
        </p:blipFill>
        <p:spPr>
          <a:xfrm>
            <a:off x="508000" y="612774"/>
            <a:ext cx="8318500" cy="555942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940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of Air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In Nostril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Mouth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Lung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Back out the nostril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1427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of Urine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Kidneys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Urinary duct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Urinary bladder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Cloaca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895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Sperm / Eggs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Testes…sperm duct…cloaca</a:t>
            </a:r>
          </a:p>
          <a:p>
            <a:r>
              <a:rPr lang="en-US" sz="4400" dirty="0" smtClean="0"/>
              <a:t>Ovaries….oviduct</a:t>
            </a:r>
            <a:r>
              <a:rPr lang="en-US" sz="4400" smtClean="0"/>
              <a:t>….cloaca</a:t>
            </a:r>
          </a:p>
          <a:p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3014088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Nictitating Membrane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Protect eyes while still seeing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Maybe stop water loss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1868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2208" b="2208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2315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5799</TotalTime>
  <Words>89</Words>
  <Application>Microsoft Office PowerPoint</Application>
  <PresentationFormat>On-screen Show (4:3)</PresentationFormat>
  <Paragraphs>33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Frog Dissection</vt:lpstr>
      <vt:lpstr>Path Food travels </vt:lpstr>
      <vt:lpstr>Path of Blood </vt:lpstr>
      <vt:lpstr>PowerPoint Presentation</vt:lpstr>
      <vt:lpstr>Path of Air</vt:lpstr>
      <vt:lpstr>Path of Urine </vt:lpstr>
      <vt:lpstr>Sperm / Eggs </vt:lpstr>
      <vt:lpstr>Nictitating Membrane </vt:lpstr>
      <vt:lpstr>PowerPoint Presentation</vt:lpstr>
      <vt:lpstr>PowerPoint Presentation</vt:lpstr>
    </vt:vector>
  </TitlesOfParts>
  <Company>USD395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Frog Dissection</dc:title>
  <dc:creator>teacher USD395</dc:creator>
  <cp:lastModifiedBy>Rob Holopirek</cp:lastModifiedBy>
  <cp:revision>11</cp:revision>
  <dcterms:created xsi:type="dcterms:W3CDTF">2013-03-11T20:55:26Z</dcterms:created>
  <dcterms:modified xsi:type="dcterms:W3CDTF">2019-03-25T15:19:16Z</dcterms:modified>
</cp:coreProperties>
</file>